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</p:sldIdLst>
  <p:sldSz cx="18288000" cy="10287000"/>
  <p:notesSz cx="6858000" cy="9144000"/>
  <p:embeddedFontLst>
    <p:embeddedFont>
      <p:font typeface="Libre Baskerville" charset="1" panose="02000000000000000000"/>
      <p:regular r:id="rId6"/>
    </p:embeddedFont>
    <p:embeddedFont>
      <p:font typeface="Libre Baskerville Bold" charset="1" panose="02000000000000000000"/>
      <p:regular r:id="rId7"/>
    </p:embeddedFont>
    <p:embeddedFont>
      <p:font typeface="Libre Baskerville Italics" charset="1" panose="02000000000000000000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Hussar Ekologiczy" charset="1" panose="02000503000000000000"/>
      <p:regular r:id="rId13"/>
    </p:embeddedFont>
    <p:embeddedFont>
      <p:font typeface="Rhodium Libre" charset="1" panose="00000500000000000000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gif" Type="http://schemas.openxmlformats.org/officeDocument/2006/relationships/image"/><Relationship Id="rId5" Target="../media/image1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gif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40686" y="6172200"/>
            <a:ext cx="4077393" cy="4114800"/>
          </a:xfrm>
          <a:custGeom>
            <a:avLst/>
            <a:gdLst/>
            <a:ahLst/>
            <a:cxnLst/>
            <a:rect r="r" b="b" t="t" l="l"/>
            <a:pathLst>
              <a:path h="4114800" w="4077393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74347" y="8229600"/>
            <a:ext cx="1900289" cy="2057400"/>
          </a:xfrm>
          <a:custGeom>
            <a:avLst/>
            <a:gdLst/>
            <a:ahLst/>
            <a:cxnLst/>
            <a:rect r="r" b="b" t="t" l="l"/>
            <a:pathLst>
              <a:path h="2057400" w="1900289">
                <a:moveTo>
                  <a:pt x="0" y="0"/>
                </a:moveTo>
                <a:lnTo>
                  <a:pt x="1900289" y="0"/>
                </a:lnTo>
                <a:lnTo>
                  <a:pt x="190028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28473" y="3215010"/>
            <a:ext cx="2789606" cy="2789606"/>
          </a:xfrm>
          <a:custGeom>
            <a:avLst/>
            <a:gdLst/>
            <a:ahLst/>
            <a:cxnLst/>
            <a:rect r="r" b="b" t="t" l="l"/>
            <a:pathLst>
              <a:path h="2789606" w="2789606">
                <a:moveTo>
                  <a:pt x="0" y="0"/>
                </a:moveTo>
                <a:lnTo>
                  <a:pt x="2789606" y="0"/>
                </a:lnTo>
                <a:lnTo>
                  <a:pt x="2789606" y="2789606"/>
                </a:lnTo>
                <a:lnTo>
                  <a:pt x="0" y="2789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54142">
            <a:off x="12806208" y="4362098"/>
            <a:ext cx="2741513" cy="3285037"/>
          </a:xfrm>
          <a:custGeom>
            <a:avLst/>
            <a:gdLst/>
            <a:ahLst/>
            <a:cxnLst/>
            <a:rect r="r" b="b" t="t" l="l"/>
            <a:pathLst>
              <a:path h="3285037" w="2741513">
                <a:moveTo>
                  <a:pt x="0" y="0"/>
                </a:moveTo>
                <a:lnTo>
                  <a:pt x="2741513" y="0"/>
                </a:lnTo>
                <a:lnTo>
                  <a:pt x="2741513" y="3285037"/>
                </a:lnTo>
                <a:lnTo>
                  <a:pt x="0" y="32850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4557" y="549219"/>
            <a:ext cx="9955089" cy="9188561"/>
          </a:xfrm>
          <a:custGeom>
            <a:avLst/>
            <a:gdLst/>
            <a:ahLst/>
            <a:cxnLst/>
            <a:rect r="r" b="b" t="t" l="l"/>
            <a:pathLst>
              <a:path h="9188561" w="9955089">
                <a:moveTo>
                  <a:pt x="0" y="0"/>
                </a:moveTo>
                <a:lnTo>
                  <a:pt x="9955088" y="0"/>
                </a:lnTo>
                <a:lnTo>
                  <a:pt x="9955088" y="9188562"/>
                </a:lnTo>
                <a:lnTo>
                  <a:pt x="0" y="91885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35" r="-60276" b="-1953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486864"/>
            <a:ext cx="12599096" cy="493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96"/>
              </a:lnSpc>
            </a:pPr>
            <a:r>
              <a:rPr lang="en-US" sz="13783">
                <a:solidFill>
                  <a:srgbClr val="FFFFFF"/>
                </a:solidFill>
                <a:latin typeface="Hussar Ekologiczy"/>
              </a:rPr>
              <a:t>Water Level Indicator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0339" y="209195"/>
            <a:ext cx="10691868" cy="9868610"/>
          </a:xfrm>
          <a:custGeom>
            <a:avLst/>
            <a:gdLst/>
            <a:ahLst/>
            <a:cxnLst/>
            <a:rect r="r" b="b" t="t" l="l"/>
            <a:pathLst>
              <a:path h="9868610" w="10691868">
                <a:moveTo>
                  <a:pt x="0" y="0"/>
                </a:moveTo>
                <a:lnTo>
                  <a:pt x="10691868" y="0"/>
                </a:lnTo>
                <a:lnTo>
                  <a:pt x="10691868" y="9868610"/>
                </a:lnTo>
                <a:lnTo>
                  <a:pt x="0" y="9868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35" r="-60276" b="-19536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36006">
            <a:off x="14765151" y="-105439"/>
            <a:ext cx="3128982" cy="3128982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1683334" y="2883243"/>
            <a:ext cx="6994113" cy="8229600"/>
          </a:xfrm>
          <a:custGeom>
            <a:avLst/>
            <a:gdLst/>
            <a:ahLst/>
            <a:cxnLst/>
            <a:rect r="r" b="b" t="t" l="l"/>
            <a:pathLst>
              <a:path h="8229600" w="6994113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35810" y="1613533"/>
            <a:ext cx="4447406" cy="126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39"/>
              </a:lnSpc>
              <a:spcBef>
                <a:spcPct val="0"/>
              </a:spcBef>
            </a:pPr>
            <a:r>
              <a:rPr lang="en-US" sz="7028">
                <a:solidFill>
                  <a:srgbClr val="00C2CB"/>
                </a:solidFill>
                <a:latin typeface="Hussar Ekologiczy"/>
              </a:rPr>
              <a:t>About: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3428" y="3635721"/>
            <a:ext cx="15473270" cy="372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44406" indent="-572203" lvl="1">
              <a:lnSpc>
                <a:spcPts val="7420"/>
              </a:lnSpc>
              <a:buFont typeface="Arial"/>
              <a:buChar char="•"/>
            </a:pPr>
            <a:r>
              <a:rPr lang="en-US" sz="5300">
                <a:solidFill>
                  <a:srgbClr val="FFFFFF"/>
                </a:solidFill>
                <a:latin typeface="Libre Baskerville"/>
              </a:rPr>
              <a:t>Electronic Equipment</a:t>
            </a:r>
          </a:p>
          <a:p>
            <a:pPr marL="1144406" indent="-572203" lvl="1">
              <a:lnSpc>
                <a:spcPts val="7420"/>
              </a:lnSpc>
              <a:buFont typeface="Arial"/>
              <a:buChar char="•"/>
            </a:pPr>
            <a:r>
              <a:rPr lang="en-US" sz="5300">
                <a:solidFill>
                  <a:srgbClr val="FFFFFF"/>
                </a:solidFill>
                <a:latin typeface="Libre Baskerville"/>
              </a:rPr>
              <a:t>Sensing Device</a:t>
            </a:r>
          </a:p>
          <a:p>
            <a:pPr marL="1144406" indent="-572203" lvl="1">
              <a:lnSpc>
                <a:spcPts val="7420"/>
              </a:lnSpc>
              <a:buFont typeface="Arial"/>
              <a:buChar char="•"/>
            </a:pPr>
            <a:r>
              <a:rPr lang="en-US" sz="5300">
                <a:solidFill>
                  <a:srgbClr val="FFFFFF"/>
                </a:solidFill>
                <a:latin typeface="Libre Baskerville"/>
              </a:rPr>
              <a:t>Gives level indication at three stages</a:t>
            </a:r>
          </a:p>
          <a:p>
            <a:pPr marL="1144406" indent="-572203" lvl="1">
              <a:lnSpc>
                <a:spcPts val="7420"/>
              </a:lnSpc>
              <a:buFont typeface="Arial"/>
              <a:buChar char="•"/>
            </a:pPr>
            <a:r>
              <a:rPr lang="en-US" sz="5300">
                <a:solidFill>
                  <a:srgbClr val="FFFFFF"/>
                </a:solidFill>
                <a:latin typeface="Libre Baskerville"/>
              </a:rPr>
              <a:t>LEDs at two and buzzes at third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7419910" y="2298033"/>
            <a:ext cx="14649489" cy="7086690"/>
          </a:xfrm>
          <a:custGeom>
            <a:avLst/>
            <a:gdLst/>
            <a:ahLst/>
            <a:cxnLst/>
            <a:rect r="r" b="b" t="t" l="l"/>
            <a:pathLst>
              <a:path h="7086690" w="14649489">
                <a:moveTo>
                  <a:pt x="0" y="0"/>
                </a:moveTo>
                <a:lnTo>
                  <a:pt x="14649489" y="0"/>
                </a:lnTo>
                <a:lnTo>
                  <a:pt x="14649489" y="7086690"/>
                </a:lnTo>
                <a:lnTo>
                  <a:pt x="0" y="7086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802" y="941255"/>
            <a:ext cx="9892795" cy="145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2"/>
              </a:lnSpc>
            </a:pPr>
            <a:r>
              <a:rPr lang="en-US" sz="7994">
                <a:solidFill>
                  <a:srgbClr val="57EFFE"/>
                </a:solidFill>
                <a:latin typeface="Hussar Ekologiczy"/>
              </a:rPr>
              <a:t>Components Used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19139"/>
            <a:ext cx="9022235" cy="653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04872" indent="-502436" lvl="1">
              <a:lnSpc>
                <a:spcPts val="6516"/>
              </a:lnSpc>
              <a:buFont typeface="Arial"/>
              <a:buChar char="•"/>
            </a:pPr>
            <a:r>
              <a:rPr lang="en-US" sz="4654">
                <a:solidFill>
                  <a:srgbClr val="FFFFFF"/>
                </a:solidFill>
                <a:latin typeface="Libre Baskerville"/>
              </a:rPr>
              <a:t>3 BJT Transistors-BC547</a:t>
            </a:r>
          </a:p>
          <a:p>
            <a:pPr marL="1004872" indent="-502436" lvl="1">
              <a:lnSpc>
                <a:spcPts val="6516"/>
              </a:lnSpc>
              <a:buFont typeface="Arial"/>
              <a:buChar char="•"/>
            </a:pPr>
            <a:r>
              <a:rPr lang="en-US" sz="4654">
                <a:solidFill>
                  <a:srgbClr val="FFFFFF"/>
                </a:solidFill>
                <a:latin typeface="Libre Baskerville"/>
              </a:rPr>
              <a:t>3 100 Ohm Resistors</a:t>
            </a:r>
          </a:p>
          <a:p>
            <a:pPr marL="1004872" indent="-502436" lvl="1">
              <a:lnSpc>
                <a:spcPts val="6516"/>
              </a:lnSpc>
              <a:buFont typeface="Arial"/>
              <a:buChar char="•"/>
            </a:pPr>
            <a:r>
              <a:rPr lang="en-US" sz="4654">
                <a:solidFill>
                  <a:srgbClr val="FFFFFF"/>
                </a:solidFill>
                <a:latin typeface="Libre Baskerville"/>
              </a:rPr>
              <a:t>Blue and Green LEDs</a:t>
            </a:r>
          </a:p>
          <a:p>
            <a:pPr marL="1004872" indent="-502436" lvl="1">
              <a:lnSpc>
                <a:spcPts val="6516"/>
              </a:lnSpc>
              <a:buFont typeface="Arial"/>
              <a:buChar char="•"/>
            </a:pPr>
            <a:r>
              <a:rPr lang="en-US" sz="4654">
                <a:solidFill>
                  <a:srgbClr val="FFFFFF"/>
                </a:solidFill>
                <a:latin typeface="Libre Baskerville"/>
              </a:rPr>
              <a:t>Buzzer</a:t>
            </a:r>
          </a:p>
          <a:p>
            <a:pPr marL="1004872" indent="-502436" lvl="1">
              <a:lnSpc>
                <a:spcPts val="6516"/>
              </a:lnSpc>
              <a:buFont typeface="Arial"/>
              <a:buChar char="•"/>
            </a:pPr>
            <a:r>
              <a:rPr lang="en-US" sz="4654">
                <a:solidFill>
                  <a:srgbClr val="FFFFFF"/>
                </a:solidFill>
                <a:latin typeface="Libre Baskerville"/>
              </a:rPr>
              <a:t>9V Battery</a:t>
            </a:r>
          </a:p>
          <a:p>
            <a:pPr marL="1004872" indent="-502436" lvl="1">
              <a:lnSpc>
                <a:spcPts val="6516"/>
              </a:lnSpc>
              <a:buFont typeface="Arial"/>
              <a:buChar char="•"/>
            </a:pPr>
            <a:r>
              <a:rPr lang="en-US" sz="4654">
                <a:solidFill>
                  <a:srgbClr val="FFFFFF"/>
                </a:solidFill>
                <a:latin typeface="Libre Baskerville"/>
              </a:rPr>
              <a:t>Connecting Wires</a:t>
            </a:r>
          </a:p>
          <a:p>
            <a:pPr marL="1004872" indent="-502436" lvl="1">
              <a:lnSpc>
                <a:spcPts val="6516"/>
              </a:lnSpc>
              <a:buFont typeface="Arial"/>
              <a:buChar char="•"/>
            </a:pPr>
            <a:r>
              <a:rPr lang="en-US" sz="4654">
                <a:solidFill>
                  <a:srgbClr val="FFFFFF"/>
                </a:solidFill>
                <a:latin typeface="Libre Baskerville"/>
              </a:rPr>
              <a:t>Water Tank </a:t>
            </a:r>
          </a:p>
          <a:p>
            <a:pPr marL="1004872" indent="-502436" lvl="1">
              <a:lnSpc>
                <a:spcPts val="6516"/>
              </a:lnSpc>
              <a:buFont typeface="Arial"/>
              <a:buChar char="•"/>
            </a:pPr>
            <a:r>
              <a:rPr lang="en-US" sz="4654">
                <a:solidFill>
                  <a:srgbClr val="FFFFFF"/>
                </a:solidFill>
                <a:latin typeface="Libre Baskerville"/>
              </a:rPr>
              <a:t>Breadboard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7270" y="5143500"/>
            <a:ext cx="8821255" cy="8062095"/>
          </a:xfrm>
          <a:custGeom>
            <a:avLst/>
            <a:gdLst/>
            <a:ahLst/>
            <a:cxnLst/>
            <a:rect r="r" b="b" t="t" l="l"/>
            <a:pathLst>
              <a:path h="8062095" w="8821255">
                <a:moveTo>
                  <a:pt x="0" y="0"/>
                </a:moveTo>
                <a:lnTo>
                  <a:pt x="8821255" y="0"/>
                </a:lnTo>
                <a:lnTo>
                  <a:pt x="8821255" y="8062095"/>
                </a:lnTo>
                <a:lnTo>
                  <a:pt x="0" y="806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853" t="-20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269298" y="-369037"/>
            <a:ext cx="11624914" cy="8554182"/>
          </a:xfrm>
          <a:custGeom>
            <a:avLst/>
            <a:gdLst/>
            <a:ahLst/>
            <a:cxnLst/>
            <a:rect r="r" b="b" t="t" l="l"/>
            <a:pathLst>
              <a:path h="8554182" w="11624914">
                <a:moveTo>
                  <a:pt x="0" y="0"/>
                </a:moveTo>
                <a:lnTo>
                  <a:pt x="11624914" y="0"/>
                </a:lnTo>
                <a:lnTo>
                  <a:pt x="11624914" y="8554182"/>
                </a:lnTo>
                <a:lnTo>
                  <a:pt x="0" y="855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232" t="-2791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8530" y="3094122"/>
            <a:ext cx="10430448" cy="6218774"/>
          </a:xfrm>
          <a:custGeom>
            <a:avLst/>
            <a:gdLst/>
            <a:ahLst/>
            <a:cxnLst/>
            <a:rect r="r" b="b" t="t" l="l"/>
            <a:pathLst>
              <a:path h="6218774" w="10430448">
                <a:moveTo>
                  <a:pt x="0" y="0"/>
                </a:moveTo>
                <a:lnTo>
                  <a:pt x="10430448" y="0"/>
                </a:lnTo>
                <a:lnTo>
                  <a:pt x="10430448" y="6218774"/>
                </a:lnTo>
                <a:lnTo>
                  <a:pt x="0" y="6218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49" r="0" b="-104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875148" y="8673809"/>
            <a:ext cx="5948879" cy="584491"/>
            <a:chOff x="0" y="0"/>
            <a:chExt cx="1566783" cy="153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66783" cy="153940"/>
            </a:xfrm>
            <a:custGeom>
              <a:avLst/>
              <a:gdLst/>
              <a:ahLst/>
              <a:cxnLst/>
              <a:rect r="r" b="b" t="t" l="l"/>
              <a:pathLst>
                <a:path h="153940" w="1566783">
                  <a:moveTo>
                    <a:pt x="66372" y="0"/>
                  </a:moveTo>
                  <a:lnTo>
                    <a:pt x="1500411" y="0"/>
                  </a:lnTo>
                  <a:cubicBezTo>
                    <a:pt x="1518014" y="0"/>
                    <a:pt x="1534896" y="6993"/>
                    <a:pt x="1547343" y="19440"/>
                  </a:cubicBezTo>
                  <a:cubicBezTo>
                    <a:pt x="1559790" y="31887"/>
                    <a:pt x="1566783" y="48769"/>
                    <a:pt x="1566783" y="66372"/>
                  </a:cubicBezTo>
                  <a:lnTo>
                    <a:pt x="1566783" y="87568"/>
                  </a:lnTo>
                  <a:cubicBezTo>
                    <a:pt x="1566783" y="105171"/>
                    <a:pt x="1559790" y="122053"/>
                    <a:pt x="1547343" y="134500"/>
                  </a:cubicBezTo>
                  <a:cubicBezTo>
                    <a:pt x="1534896" y="146947"/>
                    <a:pt x="1518014" y="153940"/>
                    <a:pt x="1500411" y="153940"/>
                  </a:cubicBezTo>
                  <a:lnTo>
                    <a:pt x="66372" y="153940"/>
                  </a:lnTo>
                  <a:cubicBezTo>
                    <a:pt x="29716" y="153940"/>
                    <a:pt x="0" y="124224"/>
                    <a:pt x="0" y="87568"/>
                  </a:cubicBezTo>
                  <a:lnTo>
                    <a:pt x="0" y="66372"/>
                  </a:lnTo>
                  <a:cubicBezTo>
                    <a:pt x="0" y="29716"/>
                    <a:pt x="29716" y="0"/>
                    <a:pt x="66372" y="0"/>
                  </a:cubicBezTo>
                  <a:close/>
                </a:path>
              </a:pathLst>
            </a:custGeom>
            <a:solidFill>
              <a:srgbClr val="00C2CB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566783" cy="211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35673" y="6588825"/>
            <a:ext cx="1238272" cy="597890"/>
            <a:chOff x="0" y="0"/>
            <a:chExt cx="326129" cy="1574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6129" cy="157469"/>
            </a:xfrm>
            <a:custGeom>
              <a:avLst/>
              <a:gdLst/>
              <a:ahLst/>
              <a:cxnLst/>
              <a:rect r="r" b="b" t="t" l="l"/>
              <a:pathLst>
                <a:path h="157469" w="326129">
                  <a:moveTo>
                    <a:pt x="0" y="0"/>
                  </a:moveTo>
                  <a:lnTo>
                    <a:pt x="326129" y="0"/>
                  </a:lnTo>
                  <a:lnTo>
                    <a:pt x="326129" y="157469"/>
                  </a:lnTo>
                  <a:lnTo>
                    <a:pt x="0" y="157469"/>
                  </a:lnTo>
                  <a:close/>
                </a:path>
              </a:pathLst>
            </a:custGeom>
            <a:solidFill>
              <a:srgbClr val="1B1C20"/>
            </a:solidFill>
            <a:ln w="38100" cap="sq">
              <a:solidFill>
                <a:srgbClr val="00C2CB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26129" cy="214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88530" y="1824411"/>
            <a:ext cx="4447406" cy="126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39"/>
              </a:lnSpc>
              <a:spcBef>
                <a:spcPct val="0"/>
              </a:spcBef>
            </a:pPr>
            <a:r>
              <a:rPr lang="en-US" sz="7028">
                <a:solidFill>
                  <a:srgbClr val="00C2CB"/>
                </a:solidFill>
                <a:latin typeface="Hussar Ekologiczy"/>
              </a:rPr>
              <a:t>Circuit: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92347" y="6725516"/>
            <a:ext cx="924923" cy="286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4"/>
              </a:lnSpc>
              <a:spcBef>
                <a:spcPct val="0"/>
              </a:spcBef>
            </a:pPr>
            <a:r>
              <a:rPr lang="en-US" sz="1632">
                <a:solidFill>
                  <a:srgbClr val="FFFFFF"/>
                </a:solidFill>
                <a:latin typeface="Rhodium Libre"/>
              </a:rPr>
              <a:t>Buzzer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68513" y="8714507"/>
            <a:ext cx="1962150" cy="45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2693">
                <a:solidFill>
                  <a:srgbClr val="000000"/>
                </a:solidFill>
                <a:latin typeface="Rhodium Libre"/>
              </a:rPr>
              <a:t>Water tank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4592" y="1028700"/>
            <a:ext cx="8323236" cy="8229600"/>
          </a:xfrm>
          <a:custGeom>
            <a:avLst/>
            <a:gdLst/>
            <a:ahLst/>
            <a:cxnLst/>
            <a:rect r="r" b="b" t="t" l="l"/>
            <a:pathLst>
              <a:path h="8229600" w="8323236">
                <a:moveTo>
                  <a:pt x="0" y="0"/>
                </a:moveTo>
                <a:lnTo>
                  <a:pt x="8323237" y="0"/>
                </a:lnTo>
                <a:lnTo>
                  <a:pt x="83232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5400000">
            <a:off x="12251562" y="2927187"/>
            <a:ext cx="8803570" cy="294919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069254" y="647700"/>
            <a:ext cx="4222751" cy="242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39"/>
              </a:lnSpc>
            </a:pPr>
            <a:r>
              <a:rPr lang="en-US" sz="13385">
                <a:solidFill>
                  <a:srgbClr val="FFFFFF"/>
                </a:solidFill>
                <a:latin typeface="Hussar Ekologiczy"/>
              </a:rPr>
              <a:t>Uses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61498" y="3301411"/>
            <a:ext cx="9191849" cy="6209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84398" indent="-542199" lvl="1">
              <a:lnSpc>
                <a:spcPts val="7031"/>
              </a:lnSpc>
              <a:buFont typeface="Arial"/>
              <a:buChar char="•"/>
            </a:pPr>
            <a:r>
              <a:rPr lang="en-US" sz="5022">
                <a:solidFill>
                  <a:srgbClr val="FFFFFF"/>
                </a:solidFill>
                <a:latin typeface="Libre Baskerville"/>
              </a:rPr>
              <a:t>Borewells</a:t>
            </a:r>
          </a:p>
          <a:p>
            <a:pPr marL="1084398" indent="-542199" lvl="1">
              <a:lnSpc>
                <a:spcPts val="7031"/>
              </a:lnSpc>
              <a:buFont typeface="Arial"/>
              <a:buChar char="•"/>
            </a:pPr>
            <a:r>
              <a:rPr lang="en-US" sz="5022">
                <a:solidFill>
                  <a:srgbClr val="FFFFFF"/>
                </a:solidFill>
                <a:latin typeface="Libre Baskerville"/>
              </a:rPr>
              <a:t>Underground and Overhead tanks</a:t>
            </a:r>
          </a:p>
          <a:p>
            <a:pPr marL="1084398" indent="-542199" lvl="1">
              <a:lnSpc>
                <a:spcPts val="7031"/>
              </a:lnSpc>
              <a:buFont typeface="Arial"/>
              <a:buChar char="•"/>
            </a:pPr>
            <a:r>
              <a:rPr lang="en-US" sz="5022">
                <a:solidFill>
                  <a:srgbClr val="FFFFFF"/>
                </a:solidFill>
                <a:latin typeface="Libre Baskerville"/>
              </a:rPr>
              <a:t>Dams</a:t>
            </a:r>
          </a:p>
          <a:p>
            <a:pPr marL="1084398" indent="-542199" lvl="1">
              <a:lnSpc>
                <a:spcPts val="7031"/>
              </a:lnSpc>
              <a:buFont typeface="Arial"/>
              <a:buChar char="•"/>
            </a:pPr>
            <a:r>
              <a:rPr lang="en-US" sz="5022">
                <a:solidFill>
                  <a:srgbClr val="FFFFFF"/>
                </a:solidFill>
                <a:latin typeface="Libre Baskerville"/>
              </a:rPr>
              <a:t>Factories</a:t>
            </a:r>
          </a:p>
          <a:p>
            <a:pPr marL="1084398" indent="-542199" lvl="1">
              <a:lnSpc>
                <a:spcPts val="7031"/>
              </a:lnSpc>
              <a:buFont typeface="Arial"/>
              <a:buChar char="•"/>
            </a:pPr>
            <a:r>
              <a:rPr lang="en-US" sz="5022">
                <a:solidFill>
                  <a:srgbClr val="FFFFFF"/>
                </a:solidFill>
                <a:latin typeface="Libre Baskerville"/>
              </a:rPr>
              <a:t>Chemical &amp; Electrical Plants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870592"/>
            <a:ext cx="16206228" cy="3936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9"/>
              </a:lnSpc>
            </a:pPr>
            <a:r>
              <a:rPr lang="en-US" sz="21828">
                <a:solidFill>
                  <a:srgbClr val="FFFFFF"/>
                </a:solidFill>
                <a:latin typeface="Hussar Ekologiczy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DAF4s17Scb8</dc:identifier>
  <dcterms:modified xsi:type="dcterms:W3CDTF">2011-08-01T06:04:30Z</dcterms:modified>
  <cp:revision>1</cp:revision>
</cp:coreProperties>
</file>